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4" r:id="rId6"/>
    <p:sldId id="265" r:id="rId7"/>
    <p:sldId id="266" r:id="rId8"/>
    <p:sldId id="267" r:id="rId9"/>
  </p:sldIdLst>
  <p:sldSz cx="12192000" cy="6858000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B11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-10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10" descr="http://www.thaizavitoria.com/wp-content/uploads/2014/11/fundo-cinza-gradient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4"/>
          <a:stretch/>
        </p:blipFill>
        <p:spPr bwMode="auto">
          <a:xfrm>
            <a:off x="0" y="-174375"/>
            <a:ext cx="12858750" cy="724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88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5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31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99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06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90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77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394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9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87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20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DE0AB-D3EB-400E-8C6D-BD97C9887215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55651-E651-4B9D-AE7B-F95C8C5394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54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e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6696794" y="2043454"/>
            <a:ext cx="4289798" cy="277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657729" y="2556700"/>
            <a:ext cx="5085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Apresentação Institucional</a:t>
            </a:r>
            <a:endParaRPr lang="pt-BR" sz="54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 flipV="1">
            <a:off x="6096000" y="1772376"/>
            <a:ext cx="0" cy="331067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65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6320589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6320589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904815" y="2114341"/>
            <a:ext cx="4846781" cy="2629317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RTB Consultoria.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pt-BR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consultor.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pt-BR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Missão.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pt-BR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Principais serviços.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pt-BR" sz="5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pt-BR" sz="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Contato.</a:t>
            </a: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926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RTB Consultoria</a:t>
            </a: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728351" y="3724599"/>
            <a:ext cx="71804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Nossa assessoria e consultoria são relacionadas à Gestão e Finanças das Empresas, abrangendo as áreas Fiscal e Tributária, trabalhando em rede com renomados profissionais de consultoria das mais diversas áreas da Administração.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20331" y="2000067"/>
            <a:ext cx="68996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 RTB Consultoria nasceu com o propósito de auxiliar gestores e proprietários de empresas a decidir pela melhor alternativa que contribuirá para o resultado positivo de suas operações. 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 flipH="1">
            <a:off x="446207" y="3394618"/>
            <a:ext cx="6820697" cy="0"/>
          </a:xfrm>
          <a:prstGeom prst="line">
            <a:avLst/>
          </a:prstGeom>
          <a:ln w="12700">
            <a:solidFill>
              <a:srgbClr val="B11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91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consultor</a:t>
            </a: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728351" y="2729989"/>
            <a:ext cx="66510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Consultor de Gestão e Finanças, é formado em Administração de Empresas em 2003, com MBA em Auditoria Fiscal e Tributária (2005) e em Engenharia Econômica e Financeira (2007). Já  trabalhou na Administração de pequenas e médias empresas, dos ramos da indústria naval e offshore, da indústria da reciclagem e de embalagens plásticas; desde 2012, é membro da Comissão Especial de Governança Corporativa e Auditoria do CRA/RJ, Suas principais áreas de atuação estão relacionadas às questões administrativas e financeiras das empresas, com ênfase nos aspectos fiscais e tributários envolvidos em suas operações.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20331" y="1647143"/>
            <a:ext cx="6899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Roger </a:t>
            </a:r>
            <a:r>
              <a:rPr lang="pt-BR" sz="2000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Belisario</a:t>
            </a: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Administrador – Registro nº 20-54105-8 CRA-RJ</a:t>
            </a:r>
          </a:p>
        </p:txBody>
      </p:sp>
      <p:cxnSp>
        <p:nvCxnSpPr>
          <p:cNvPr id="11" name="Conector reto 10"/>
          <p:cNvCxnSpPr/>
          <p:nvPr/>
        </p:nvCxnSpPr>
        <p:spPr>
          <a:xfrm flipH="1">
            <a:off x="446207" y="2464179"/>
            <a:ext cx="6820697" cy="0"/>
          </a:xfrm>
          <a:prstGeom prst="line">
            <a:avLst/>
          </a:prstGeom>
          <a:ln w="12700">
            <a:solidFill>
              <a:srgbClr val="B11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67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Missão</a:t>
            </a: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720331" y="2786134"/>
            <a:ext cx="68996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Poder contribuir para o fortalecimento da sociedade empresarial, das pessoas físicas e jurídicas, de direito público ou privado, por meio de assessoria e consultoria em gestão e finanças, fiscal e tributária, observando os conceitos de Governança Corporativa.</a:t>
            </a:r>
          </a:p>
        </p:txBody>
      </p:sp>
    </p:spTree>
    <p:extLst>
      <p:ext uri="{BB962C8B-B14F-4D97-AF65-F5344CB8AC3E}">
        <p14:creationId xmlns:p14="http://schemas.microsoft.com/office/powerpoint/2010/main" val="425351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Principais Serviços</a:t>
            </a:r>
            <a:endParaRPr lang="pt-BR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728352" y="1727355"/>
            <a:ext cx="689966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Assessoria e consultoria administrativa e financeira, observando  conceitos de Governança </a:t>
            </a: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Corporativa.</a:t>
            </a: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Implantação de procedimentos administrativos e de controles internos para gestão financeira, fiscal e </a:t>
            </a: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tributária.</a:t>
            </a: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Implantação de procedimentos e de controles internos em atendimento ao Sistema Público de Escrituração Digital – </a:t>
            </a: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SPED.</a:t>
            </a: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Análise de balanços e demonstrativos </a:t>
            </a: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financeiros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endParaRPr lang="pt-BR" sz="2000" b="0" i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342900" indent="-342900">
              <a:buClr>
                <a:srgbClr val="B11726"/>
              </a:buClr>
              <a:buFont typeface="Arial" panose="020B0604020202020204" pitchFamily="34" charset="0"/>
              <a:buChar char="•"/>
            </a:pPr>
            <a:r>
              <a:rPr lang="pt-BR" sz="20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Avaliação Econômica e Financeira de Projetos.</a:t>
            </a:r>
          </a:p>
        </p:txBody>
      </p:sp>
    </p:spTree>
    <p:extLst>
      <p:ext uri="{BB962C8B-B14F-4D97-AF65-F5344CB8AC3E}">
        <p14:creationId xmlns:p14="http://schemas.microsoft.com/office/powerpoint/2010/main" val="302391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Clientes e Parceiros</a:t>
            </a:r>
            <a:endParaRPr lang="pt-BR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67" y="1714334"/>
            <a:ext cx="2261937" cy="49400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242" y="1657534"/>
            <a:ext cx="2214732" cy="67692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31" y="1413799"/>
            <a:ext cx="1877274" cy="10950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" y="2924457"/>
            <a:ext cx="1022684" cy="13945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3" y="4970249"/>
            <a:ext cx="1574282" cy="145687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38" y="2487223"/>
            <a:ext cx="1907424" cy="1087828"/>
          </a:xfrm>
          <a:prstGeom prst="rect">
            <a:avLst/>
          </a:prstGeom>
        </p:spPr>
      </p:pic>
      <p:pic>
        <p:nvPicPr>
          <p:cNvPr id="1026" name="Picture 2" descr="C:\Users\Roger Belisario\Desktop\Ecolog_Logomarc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929" y="3854564"/>
            <a:ext cx="3179638" cy="85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oger Belisario\Desktop\Carsil-SPG\Contrato_Social\Logo_Sp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73050"/>
            <a:ext cx="2069605" cy="74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oger Belisario\Desktop\Carsil-SPG\Contrato_Social\LOGO_CARSIL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266" y="5282121"/>
            <a:ext cx="2214712" cy="83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oger Belisario\Desktop\Sindiec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835" y="3910896"/>
            <a:ext cx="3011270" cy="76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oger Belisario\Documents\RTB_Consultoria\Clientes_e_Parceiros\Cursos\1_Opcao_Elza_Marques\Imagens\logo_opcao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77" y="5031069"/>
            <a:ext cx="1330453" cy="156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Roger Belisario\Documents\RTB_Consultoria\Clientes_e_Parceiros\Cursos\Think_Green\Imagens\TG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562" y="5205977"/>
            <a:ext cx="1749005" cy="98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0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4274" y="280738"/>
            <a:ext cx="8919410" cy="6352673"/>
          </a:xfrm>
          <a:prstGeom prst="rect">
            <a:avLst/>
          </a:prstGeom>
          <a:solidFill>
            <a:srgbClr val="B117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-48126" y="288758"/>
            <a:ext cx="8919410" cy="63526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ubtítulo 2"/>
          <p:cNvSpPr txBox="1">
            <a:spLocks/>
          </p:cNvSpPr>
          <p:nvPr/>
        </p:nvSpPr>
        <p:spPr bwMode="auto">
          <a:xfrm>
            <a:off x="728352" y="833066"/>
            <a:ext cx="4846781" cy="580733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Contato</a:t>
            </a:r>
          </a:p>
        </p:txBody>
      </p:sp>
      <p:pic>
        <p:nvPicPr>
          <p:cNvPr id="8" name="Picture 2" descr="C:\Users\tassia\Desktop\RTB\logomarca-vertical.png"/>
          <p:cNvPicPr>
            <a:picLocks noChangeAspect="1" noChangeArrowheads="1"/>
          </p:cNvPicPr>
          <p:nvPr/>
        </p:nvPicPr>
        <p:blipFill>
          <a:blip r:embed="rId2"/>
          <a:srcRect t="13345"/>
          <a:stretch>
            <a:fillRect/>
          </a:stretch>
        </p:blipFill>
        <p:spPr bwMode="auto">
          <a:xfrm>
            <a:off x="9226461" y="196693"/>
            <a:ext cx="2869287" cy="18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728352" y="2703372"/>
            <a:ext cx="3759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http://www.rtbconsultoria.com.br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28352" y="194766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 98743-2889</a:t>
            </a:r>
          </a:p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roger@rtbconsultoria.com.br</a:t>
            </a:r>
          </a:p>
        </p:txBody>
      </p:sp>
      <p:pic>
        <p:nvPicPr>
          <p:cNvPr id="14" name="Picture 2" descr="https://lh5.ggpht.com/1CxNUEdzrREikWZoaHIU5J63x2gOxTb7R-ZIbJd51uPBFt0jUj8AX2bMOhKiIBcuAqtH=w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52" y="3239462"/>
            <a:ext cx="451264" cy="45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1243591" y="3246250"/>
            <a:ext cx="1759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roger_belisario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Picture 4" descr="http://www.graphicsfuel.com/wp-content/uploads/2013/03/20-social-media-icon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t="8103" r="74047" b="54686"/>
          <a:stretch/>
        </p:blipFill>
        <p:spPr bwMode="auto">
          <a:xfrm>
            <a:off x="763751" y="3798126"/>
            <a:ext cx="396000" cy="4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1243591" y="3798125"/>
            <a:ext cx="18872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@</a:t>
            </a:r>
            <a:r>
              <a:rPr lang="pt-B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rtbconsultoria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Picture 6" descr="http://www.graphicsfuel.com/wp-content/uploads/2013/03/20-social-media-icon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8" t="8104" r="26878" b="53918"/>
          <a:stretch/>
        </p:blipFill>
        <p:spPr bwMode="auto">
          <a:xfrm>
            <a:off x="728352" y="4414168"/>
            <a:ext cx="432000" cy="39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1214943" y="4414168"/>
            <a:ext cx="4560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www.facebook.com/rtbconsultoria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159751" y="5049235"/>
            <a:ext cx="6354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https://br.linkedin.com/in/roger-freitas-belisario-89805631</a:t>
            </a:r>
          </a:p>
        </p:txBody>
      </p:sp>
      <p:pic>
        <p:nvPicPr>
          <p:cNvPr id="3074" name="Picture 2" descr="https://upload.wikimedia.org/wikipedia/commons/thumb/e/e9/Linkedin_icon.svg/2000px-Linkedin_icon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91" y="5038150"/>
            <a:ext cx="391614" cy="39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00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308</Words>
  <Application>Microsoft Office PowerPoint</Application>
  <PresentationFormat>Personalizar</PresentationFormat>
  <Paragraphs>40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Tassia</dc:creator>
  <cp:lastModifiedBy>Roger Belisario</cp:lastModifiedBy>
  <cp:revision>15</cp:revision>
  <cp:lastPrinted>2016-06-27T23:12:37Z</cp:lastPrinted>
  <dcterms:created xsi:type="dcterms:W3CDTF">2016-06-25T21:42:20Z</dcterms:created>
  <dcterms:modified xsi:type="dcterms:W3CDTF">2016-06-28T00:16:40Z</dcterms:modified>
</cp:coreProperties>
</file>